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9"/>
    <a:srgbClr val="007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FC7004-F478-4186-86C1-DA10815273D6}" v="1" dt="2022-12-06T07:42:43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86" autoAdjust="0"/>
  </p:normalViewPr>
  <p:slideViewPr>
    <p:cSldViewPr snapToGrid="0">
      <p:cViewPr varScale="1">
        <p:scale>
          <a:sx n="61" d="100"/>
          <a:sy n="61" d="100"/>
        </p:scale>
        <p:origin x="68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stivo, Charlyne" userId="282307bd-acc9-497b-8942-bd4f20928e29" providerId="ADAL" clId="{B3FC7004-F478-4186-86C1-DA10815273D6}"/>
    <pc:docChg chg="modSld">
      <pc:chgData name="Restivo, Charlyne" userId="282307bd-acc9-497b-8942-bd4f20928e29" providerId="ADAL" clId="{B3FC7004-F478-4186-86C1-DA10815273D6}" dt="2022-12-06T07:42:43.217" v="7"/>
      <pc:docMkLst>
        <pc:docMk/>
      </pc:docMkLst>
      <pc:sldChg chg="addSp modSp">
        <pc:chgData name="Restivo, Charlyne" userId="282307bd-acc9-497b-8942-bd4f20928e29" providerId="ADAL" clId="{B3FC7004-F478-4186-86C1-DA10815273D6}" dt="2022-12-06T07:42:43.217" v="7"/>
        <pc:sldMkLst>
          <pc:docMk/>
          <pc:sldMk cId="2895990249" sldId="256"/>
        </pc:sldMkLst>
        <pc:spChg chg="add mod">
          <ac:chgData name="Restivo, Charlyne" userId="282307bd-acc9-497b-8942-bd4f20928e29" providerId="ADAL" clId="{B3FC7004-F478-4186-86C1-DA10815273D6}" dt="2022-12-06T07:42:43.217" v="7"/>
          <ac:spMkLst>
            <pc:docMk/>
            <pc:sldMk cId="2895990249" sldId="256"/>
            <ac:spMk id="8" creationId="{E26A20C9-B801-B948-4F4A-93F35A44B31B}"/>
          </ac:spMkLst>
        </pc:spChg>
      </pc:sldChg>
      <pc:sldChg chg="addSp modSp mod">
        <pc:chgData name="Restivo, Charlyne" userId="282307bd-acc9-497b-8942-bd4f20928e29" providerId="ADAL" clId="{B3FC7004-F478-4186-86C1-DA10815273D6}" dt="2022-12-06T07:42:35.923" v="6" actId="255"/>
        <pc:sldMkLst>
          <pc:docMk/>
          <pc:sldMk cId="3253547988" sldId="257"/>
        </pc:sldMkLst>
        <pc:spChg chg="add mod">
          <ac:chgData name="Restivo, Charlyne" userId="282307bd-acc9-497b-8942-bd4f20928e29" providerId="ADAL" clId="{B3FC7004-F478-4186-86C1-DA10815273D6}" dt="2022-12-06T07:42:35.923" v="6" actId="255"/>
          <ac:spMkLst>
            <pc:docMk/>
            <pc:sldMk cId="3253547988" sldId="257"/>
            <ac:spMk id="9" creationId="{87D0FC6B-DB40-7E3A-D44D-B9B9EA6295C6}"/>
          </ac:spMkLst>
        </pc:spChg>
      </pc:sldChg>
      <pc:sldChg chg="addSp modSp mod">
        <pc:chgData name="Restivo, Charlyne" userId="282307bd-acc9-497b-8942-bd4f20928e29" providerId="ADAL" clId="{B3FC7004-F478-4186-86C1-DA10815273D6}" dt="2022-12-06T07:42:18.527" v="3" actId="1076"/>
        <pc:sldMkLst>
          <pc:docMk/>
          <pc:sldMk cId="3983520988" sldId="259"/>
        </pc:sldMkLst>
        <pc:spChg chg="add mod">
          <ac:chgData name="Restivo, Charlyne" userId="282307bd-acc9-497b-8942-bd4f20928e29" providerId="ADAL" clId="{B3FC7004-F478-4186-86C1-DA10815273D6}" dt="2022-12-06T07:42:18.527" v="3" actId="1076"/>
          <ac:spMkLst>
            <pc:docMk/>
            <pc:sldMk cId="3983520988" sldId="259"/>
            <ac:spMk id="8" creationId="{8C53D3AE-51A9-3467-F334-06F47B14E0B1}"/>
          </ac:spMkLst>
        </pc:spChg>
      </pc:sldChg>
    </pc:docChg>
  </pc:docChgLst>
  <pc:docChgLst>
    <pc:chgData name="Charlyne Restivo" userId="282307bd-acc9-497b-8942-bd4f20928e29" providerId="ADAL" clId="{62A831A1-4081-4D96-9FB5-3F8A5D71E278}"/>
    <pc:docChg chg="modSld">
      <pc:chgData name="Charlyne Restivo" userId="282307bd-acc9-497b-8942-bd4f20928e29" providerId="ADAL" clId="{62A831A1-4081-4D96-9FB5-3F8A5D71E278}" dt="2021-12-05T10:00:27.994" v="16" actId="108"/>
      <pc:docMkLst>
        <pc:docMk/>
      </pc:docMkLst>
      <pc:sldChg chg="modSp">
        <pc:chgData name="Charlyne Restivo" userId="282307bd-acc9-497b-8942-bd4f20928e29" providerId="ADAL" clId="{62A831A1-4081-4D96-9FB5-3F8A5D71E278}" dt="2021-12-05T10:00:09.198" v="14" actId="207"/>
        <pc:sldMkLst>
          <pc:docMk/>
          <pc:sldMk cId="2895990249" sldId="256"/>
        </pc:sldMkLst>
        <pc:spChg chg="mod">
          <ac:chgData name="Charlyne Restivo" userId="282307bd-acc9-497b-8942-bd4f20928e29" providerId="ADAL" clId="{62A831A1-4081-4D96-9FB5-3F8A5D71E278}" dt="2021-12-05T10:00:09.198" v="14" actId="207"/>
          <ac:spMkLst>
            <pc:docMk/>
            <pc:sldMk cId="2895990249" sldId="256"/>
            <ac:spMk id="3" creationId="{00000000-0000-0000-0000-000000000000}"/>
          </ac:spMkLst>
        </pc:spChg>
      </pc:sldChg>
      <pc:sldChg chg="modSp">
        <pc:chgData name="Charlyne Restivo" userId="282307bd-acc9-497b-8942-bd4f20928e29" providerId="ADAL" clId="{62A831A1-4081-4D96-9FB5-3F8A5D71E278}" dt="2021-12-05T10:00:24.584" v="15" actId="108"/>
        <pc:sldMkLst>
          <pc:docMk/>
          <pc:sldMk cId="3253547988" sldId="257"/>
        </pc:sldMkLst>
        <pc:spChg chg="mod">
          <ac:chgData name="Charlyne Restivo" userId="282307bd-acc9-497b-8942-bd4f20928e29" providerId="ADAL" clId="{62A831A1-4081-4D96-9FB5-3F8A5D71E278}" dt="2021-12-05T10:00:24.584" v="15" actId="108"/>
          <ac:spMkLst>
            <pc:docMk/>
            <pc:sldMk cId="3253547988" sldId="257"/>
            <ac:spMk id="3" creationId="{00000000-0000-0000-0000-000000000000}"/>
          </ac:spMkLst>
        </pc:spChg>
        <pc:spChg chg="mod">
          <ac:chgData name="Charlyne Restivo" userId="282307bd-acc9-497b-8942-bd4f20928e29" providerId="ADAL" clId="{62A831A1-4081-4D96-9FB5-3F8A5D71E278}" dt="2021-12-05T09:59:29.340" v="13" actId="207"/>
          <ac:spMkLst>
            <pc:docMk/>
            <pc:sldMk cId="3253547988" sldId="257"/>
            <ac:spMk id="6" creationId="{00000000-0000-0000-0000-000000000000}"/>
          </ac:spMkLst>
        </pc:spChg>
        <pc:spChg chg="mod">
          <ac:chgData name="Charlyne Restivo" userId="282307bd-acc9-497b-8942-bd4f20928e29" providerId="ADAL" clId="{62A831A1-4081-4D96-9FB5-3F8A5D71E278}" dt="2021-12-05T09:58:28.211" v="5" actId="20577"/>
          <ac:spMkLst>
            <pc:docMk/>
            <pc:sldMk cId="3253547988" sldId="257"/>
            <ac:spMk id="7" creationId="{75D9F185-9585-4F33-82F0-3081CDEAAED6}"/>
          </ac:spMkLst>
        </pc:spChg>
      </pc:sldChg>
      <pc:sldChg chg="modSp">
        <pc:chgData name="Charlyne Restivo" userId="282307bd-acc9-497b-8942-bd4f20928e29" providerId="ADAL" clId="{62A831A1-4081-4D96-9FB5-3F8A5D71E278}" dt="2021-12-05T10:00:27.994" v="16" actId="108"/>
        <pc:sldMkLst>
          <pc:docMk/>
          <pc:sldMk cId="3983520988" sldId="259"/>
        </pc:sldMkLst>
        <pc:spChg chg="mod">
          <ac:chgData name="Charlyne Restivo" userId="282307bd-acc9-497b-8942-bd4f20928e29" providerId="ADAL" clId="{62A831A1-4081-4D96-9FB5-3F8A5D71E278}" dt="2021-12-05T10:00:27.994" v="16" actId="108"/>
          <ac:spMkLst>
            <pc:docMk/>
            <pc:sldMk cId="3983520988" sldId="259"/>
            <ac:spMk id="3" creationId="{00000000-0000-0000-0000-000000000000}"/>
          </ac:spMkLst>
        </pc:spChg>
      </pc:sldChg>
    </pc:docChg>
  </pc:docChgLst>
  <pc:docChgLst>
    <pc:chgData name="Restivo, Charlyne" userId="282307bd-acc9-497b-8942-bd4f20928e29" providerId="ADAL" clId="{62A831A1-4081-4D96-9FB5-3F8A5D71E278}"/>
    <pc:docChg chg="undo custSel addSld delSld modSld sldOrd">
      <pc:chgData name="Restivo, Charlyne" userId="282307bd-acc9-497b-8942-bd4f20928e29" providerId="ADAL" clId="{62A831A1-4081-4D96-9FB5-3F8A5D71E278}" dt="2021-12-07T07:48:51.846" v="66" actId="20577"/>
      <pc:docMkLst>
        <pc:docMk/>
      </pc:docMkLst>
      <pc:sldChg chg="addSp delSp modSp">
        <pc:chgData name="Restivo, Charlyne" userId="282307bd-acc9-497b-8942-bd4f20928e29" providerId="ADAL" clId="{62A831A1-4081-4D96-9FB5-3F8A5D71E278}" dt="2021-12-05T16:16:45.738" v="42" actId="20578"/>
        <pc:sldMkLst>
          <pc:docMk/>
          <pc:sldMk cId="2895990249" sldId="256"/>
        </pc:sldMkLst>
        <pc:spChg chg="mod">
          <ac:chgData name="Restivo, Charlyne" userId="282307bd-acc9-497b-8942-bd4f20928e29" providerId="ADAL" clId="{62A831A1-4081-4D96-9FB5-3F8A5D71E278}" dt="2021-12-05T16:16:45.738" v="42" actId="20578"/>
          <ac:spMkLst>
            <pc:docMk/>
            <pc:sldMk cId="2895990249" sldId="256"/>
            <ac:spMk id="6" creationId="{00000000-0000-0000-0000-000000000000}"/>
          </ac:spMkLst>
        </pc:spChg>
        <pc:picChg chg="add del mod">
          <ac:chgData name="Restivo, Charlyne" userId="282307bd-acc9-497b-8942-bd4f20928e29" providerId="ADAL" clId="{62A831A1-4081-4D96-9FB5-3F8A5D71E278}" dt="2021-12-05T15:40:12.729" v="17" actId="478"/>
          <ac:picMkLst>
            <pc:docMk/>
            <pc:sldMk cId="2895990249" sldId="256"/>
            <ac:picMk id="7" creationId="{291A8969-D22B-4F91-9E8F-53E822192A0C}"/>
          </ac:picMkLst>
        </pc:picChg>
        <pc:picChg chg="del">
          <ac:chgData name="Restivo, Charlyne" userId="282307bd-acc9-497b-8942-bd4f20928e29" providerId="ADAL" clId="{62A831A1-4081-4D96-9FB5-3F8A5D71E278}" dt="2021-12-05T15:39:38.841" v="0" actId="478"/>
          <ac:picMkLst>
            <pc:docMk/>
            <pc:sldMk cId="2895990249" sldId="256"/>
            <ac:picMk id="8" creationId="{187E144F-F6AC-4560-8052-5DC6E9C3D434}"/>
          </ac:picMkLst>
        </pc:picChg>
        <pc:picChg chg="add">
          <ac:chgData name="Restivo, Charlyne" userId="282307bd-acc9-497b-8942-bd4f20928e29" providerId="ADAL" clId="{62A831A1-4081-4D96-9FB5-3F8A5D71E278}" dt="2021-12-05T15:40:13.959" v="18"/>
          <ac:picMkLst>
            <pc:docMk/>
            <pc:sldMk cId="2895990249" sldId="256"/>
            <ac:picMk id="9" creationId="{D05DC154-3492-439E-8B88-BD874C65247A}"/>
          </ac:picMkLst>
        </pc:picChg>
      </pc:sldChg>
      <pc:sldChg chg="addSp delSp modSp">
        <pc:chgData name="Restivo, Charlyne" userId="282307bd-acc9-497b-8942-bd4f20928e29" providerId="ADAL" clId="{62A831A1-4081-4D96-9FB5-3F8A5D71E278}" dt="2021-12-07T07:48:51.846" v="66" actId="20577"/>
        <pc:sldMkLst>
          <pc:docMk/>
          <pc:sldMk cId="3253547988" sldId="257"/>
        </pc:sldMkLst>
        <pc:spChg chg="mod">
          <ac:chgData name="Restivo, Charlyne" userId="282307bd-acc9-497b-8942-bd4f20928e29" providerId="ADAL" clId="{62A831A1-4081-4D96-9FB5-3F8A5D71E278}" dt="2021-12-07T07:48:51.846" v="66" actId="20577"/>
          <ac:spMkLst>
            <pc:docMk/>
            <pc:sldMk cId="3253547988" sldId="257"/>
            <ac:spMk id="6" creationId="{00000000-0000-0000-0000-000000000000}"/>
          </ac:spMkLst>
        </pc:spChg>
        <pc:picChg chg="del">
          <ac:chgData name="Restivo, Charlyne" userId="282307bd-acc9-497b-8942-bd4f20928e29" providerId="ADAL" clId="{62A831A1-4081-4D96-9FB5-3F8A5D71E278}" dt="2021-12-05T15:39:58.232" v="11" actId="478"/>
          <ac:picMkLst>
            <pc:docMk/>
            <pc:sldMk cId="3253547988" sldId="257"/>
            <ac:picMk id="2" creationId="{856303C8-6859-43A9-8A46-735750E50B58}"/>
          </ac:picMkLst>
        </pc:picChg>
        <pc:picChg chg="add mod">
          <ac:chgData name="Restivo, Charlyne" userId="282307bd-acc9-497b-8942-bd4f20928e29" providerId="ADAL" clId="{62A831A1-4081-4D96-9FB5-3F8A5D71E278}" dt="2021-12-05T15:40:03.688" v="14" actId="1076"/>
          <ac:picMkLst>
            <pc:docMk/>
            <pc:sldMk cId="3253547988" sldId="257"/>
            <ac:picMk id="8" creationId="{3BDEAC82-D6C1-4182-A91F-E827E1DD817F}"/>
          </ac:picMkLst>
        </pc:picChg>
      </pc:sldChg>
      <pc:sldChg chg="addSp delSp modSp">
        <pc:chgData name="Restivo, Charlyne" userId="282307bd-acc9-497b-8942-bd4f20928e29" providerId="ADAL" clId="{62A831A1-4081-4D96-9FB5-3F8A5D71E278}" dt="2021-12-06T14:18:13.518" v="64" actId="20577"/>
        <pc:sldMkLst>
          <pc:docMk/>
          <pc:sldMk cId="3983520988" sldId="259"/>
        </pc:sldMkLst>
        <pc:spChg chg="mod">
          <ac:chgData name="Restivo, Charlyne" userId="282307bd-acc9-497b-8942-bd4f20928e29" providerId="ADAL" clId="{62A831A1-4081-4D96-9FB5-3F8A5D71E278}" dt="2021-12-06T14:18:13.518" v="64" actId="20577"/>
          <ac:spMkLst>
            <pc:docMk/>
            <pc:sldMk cId="3983520988" sldId="259"/>
            <ac:spMk id="6" creationId="{00000000-0000-0000-0000-000000000000}"/>
          </ac:spMkLst>
        </pc:spChg>
        <pc:picChg chg="del mod">
          <ac:chgData name="Restivo, Charlyne" userId="282307bd-acc9-497b-8942-bd4f20928e29" providerId="ADAL" clId="{62A831A1-4081-4D96-9FB5-3F8A5D71E278}" dt="2021-12-05T15:40:16.251" v="20" actId="478"/>
          <ac:picMkLst>
            <pc:docMk/>
            <pc:sldMk cId="3983520988" sldId="259"/>
            <ac:picMk id="2" creationId="{856303C8-6859-43A9-8A46-735750E50B58}"/>
          </ac:picMkLst>
        </pc:picChg>
        <pc:picChg chg="add">
          <ac:chgData name="Restivo, Charlyne" userId="282307bd-acc9-497b-8942-bd4f20928e29" providerId="ADAL" clId="{62A831A1-4081-4D96-9FB5-3F8A5D71E278}" dt="2021-12-05T15:40:17.739" v="21"/>
          <ac:picMkLst>
            <pc:docMk/>
            <pc:sldMk cId="3983520988" sldId="259"/>
            <ac:picMk id="8" creationId="{75F0E05A-2299-49EC-B90C-DD72402DC0E4}"/>
          </ac:picMkLst>
        </pc:picChg>
      </pc:sldChg>
      <pc:sldChg chg="new del">
        <pc:chgData name="Restivo, Charlyne" userId="282307bd-acc9-497b-8942-bd4f20928e29" providerId="ADAL" clId="{62A831A1-4081-4D96-9FB5-3F8A5D71E278}" dt="2021-12-06T10:30:39.121" v="44" actId="680"/>
        <pc:sldMkLst>
          <pc:docMk/>
          <pc:sldMk cId="600535529" sldId="260"/>
        </pc:sldMkLst>
      </pc:sldChg>
      <pc:sldChg chg="addSp delSp modSp add del ord">
        <pc:chgData name="Restivo, Charlyne" userId="282307bd-acc9-497b-8942-bd4f20928e29" providerId="ADAL" clId="{62A831A1-4081-4D96-9FB5-3F8A5D71E278}" dt="2021-12-06T10:31:03.176" v="54" actId="2890"/>
        <pc:sldMkLst>
          <pc:docMk/>
          <pc:sldMk cId="2655758925" sldId="260"/>
        </pc:sldMkLst>
        <pc:spChg chg="add del">
          <ac:chgData name="Restivo, Charlyne" userId="282307bd-acc9-497b-8942-bd4f20928e29" providerId="ADAL" clId="{62A831A1-4081-4D96-9FB5-3F8A5D71E278}" dt="2021-12-06T10:31:00.617" v="50" actId="478"/>
          <ac:spMkLst>
            <pc:docMk/>
            <pc:sldMk cId="2655758925" sldId="260"/>
            <ac:spMk id="2" creationId="{1E35F92F-437B-46EB-9F1C-9D12BCE145AC}"/>
          </ac:spMkLst>
        </pc:spChg>
        <pc:spChg chg="add del mod">
          <ac:chgData name="Restivo, Charlyne" userId="282307bd-acc9-497b-8942-bd4f20928e29" providerId="ADAL" clId="{62A831A1-4081-4D96-9FB5-3F8A5D71E278}" dt="2021-12-06T10:31:01.520" v="52" actId="6549"/>
          <ac:spMkLst>
            <pc:docMk/>
            <pc:sldMk cId="2655758925" sldId="260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FCD9A-9334-4463-BB21-628C9BFF7A3D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49E4-A675-46EA-8102-23D3F9CD6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68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032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7991" y="228169"/>
            <a:ext cx="934009" cy="102741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713876" y="501730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rgbClr val="007DB9"/>
                </a:solidFill>
              </a:rPr>
            </a:br>
            <a:endParaRPr lang="en-GB" sz="2700" b="1" dirty="0">
              <a:solidFill>
                <a:srgbClr val="007DB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9241" y="1703658"/>
            <a:ext cx="10839305" cy="5509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Opening Remarks and Welcome                                                                                 </a:t>
            </a:r>
            <a:r>
              <a:rPr lang="en-US" i="1" dirty="0"/>
              <a:t>14:30-15:00 (30min)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 Chaesub Lee, ITU TSB Director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H.E. Eng. Mohammed Yousef Al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Ramsi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Deputy Director General,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TDRA, UAE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Mr Toni Eid, CEO, Trace Media, UAE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 Saleem Alblooshi, CTO, Du, UAE,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CTO Perspective: Areas of Focus &amp; Target End-State in the era of 5G</a:t>
            </a:r>
            <a:endParaRPr lang="en-GB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Roundtable of introductions</a:t>
            </a:r>
          </a:p>
          <a:p>
            <a:endParaRPr lang="en-US" b="1" dirty="0"/>
          </a:p>
          <a:p>
            <a:r>
              <a:rPr lang="en-US" b="1" dirty="0">
                <a:latin typeface="Calibri" panose="020F0502020204030204" pitchFamily="34" charset="0"/>
                <a:cs typeface="Arial" panose="020B0604020202020204" pitchFamily="34" charset="0"/>
              </a:rPr>
              <a:t>2.   Adoption of Agenda</a:t>
            </a:r>
          </a:p>
          <a:p>
            <a:r>
              <a:rPr lang="en-US" b="1" dirty="0"/>
              <a:t>			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Theme: Metaverse</a:t>
            </a:r>
            <a:r>
              <a:rPr lang="en-US" dirty="0"/>
              <a:t>				                                        </a:t>
            </a:r>
            <a:r>
              <a:rPr lang="en-US" i="1" dirty="0"/>
              <a:t>15:00-15:30 (30min)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Laying the foundations for Metaverse study in multimedia aspects (Huawei)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 outlook on needed infrastructures to support the Metaverse (China Telecom)</a:t>
            </a:r>
            <a:r>
              <a:rPr lang="en-GB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Meta-worlds (Nokia) </a:t>
            </a:r>
          </a:p>
          <a:p>
            <a:endParaRPr lang="en-US" sz="1600" b="1" dirty="0"/>
          </a:p>
          <a:p>
            <a:pPr marL="342900" indent="-342900">
              <a:buFont typeface="+mj-lt"/>
              <a:buAutoNum type="arabicPeriod" startAt="4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Theme: Sustainability</a:t>
            </a:r>
            <a:r>
              <a:rPr lang="en-US" b="1" dirty="0"/>
              <a:t>						     </a:t>
            </a:r>
            <a:r>
              <a:rPr lang="en-US" i="1" dirty="0"/>
              <a:t>15:30-16:00 (30min)</a:t>
            </a:r>
            <a:endParaRPr lang="en-US" i="1" dirty="0"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AI-assisted low-carbon practice for ICT infrastructure (ZTE)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Green networks and networks for green (Orange) </a:t>
            </a:r>
          </a:p>
          <a:p>
            <a:pPr lvl="1"/>
            <a:endParaRPr lang="en-GB" sz="1600" dirty="0"/>
          </a:p>
          <a:p>
            <a:pPr lvl="1"/>
            <a:endParaRPr lang="en-US" sz="1600" dirty="0"/>
          </a:p>
          <a:p>
            <a:endParaRPr lang="en-US" sz="1600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35F92F-437B-46EB-9F1C-9D12BCE145AC}"/>
              </a:ext>
            </a:extLst>
          </p:cNvPr>
          <p:cNvSpPr/>
          <p:nvPr/>
        </p:nvSpPr>
        <p:spPr>
          <a:xfrm>
            <a:off x="0" y="1280582"/>
            <a:ext cx="12192000" cy="423075"/>
          </a:xfrm>
          <a:prstGeom prst="rect">
            <a:avLst/>
          </a:prstGeom>
          <a:solidFill>
            <a:srgbClr val="007DB9"/>
          </a:solidFill>
          <a:ln>
            <a:solidFill>
              <a:srgbClr val="007C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/>
              <a:t>                         Welcome coffee </a:t>
            </a:r>
            <a:r>
              <a:rPr lang="en-US" sz="1600" b="1" i="1" dirty="0"/>
              <a:t>				</a:t>
            </a:r>
            <a:r>
              <a:rPr lang="en-US" sz="1600" i="1" dirty="0"/>
              <a:t>		         </a:t>
            </a:r>
            <a:r>
              <a:rPr lang="en-US" i="1" dirty="0"/>
              <a:t> 14:00</a:t>
            </a:r>
            <a:endParaRPr lang="en-GB" dirty="0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CD2B1710-2C3A-DFC8-2F6D-98350167065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37" r="287" b="37040"/>
          <a:stretch/>
        </p:blipFill>
        <p:spPr bwMode="auto">
          <a:xfrm>
            <a:off x="6715592" y="397026"/>
            <a:ext cx="4542399" cy="7420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6A20C9-B801-B948-4F4A-93F35A44B31B}"/>
              </a:ext>
            </a:extLst>
          </p:cNvPr>
          <p:cNvSpPr txBox="1"/>
          <p:nvPr/>
        </p:nvSpPr>
        <p:spPr>
          <a:xfrm>
            <a:off x="69477" y="6488668"/>
            <a:ext cx="70597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Wi-Fi: IHG ONE REWARDS Free </a:t>
            </a:r>
            <a:r>
              <a:rPr lang="en-GB" sz="1400" dirty="0" err="1"/>
              <a:t>Wi-FI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104" y="16824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914144" y="402241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3133" y="1232891"/>
            <a:ext cx="10525861" cy="44935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en-GB" b="1" dirty="0">
                <a:solidFill>
                  <a:prstClr val="black"/>
                </a:solidFill>
                <a:cs typeface="Calibri"/>
              </a:rPr>
              <a:t>Theme: Sustainability (continued)</a:t>
            </a:r>
            <a:r>
              <a:rPr lang="en-GB" dirty="0">
                <a:solidFill>
                  <a:prstClr val="black"/>
                </a:solidFill>
                <a:cs typeface="Calibri"/>
              </a:rPr>
              <a:t>						</a:t>
            </a:r>
            <a:r>
              <a:rPr lang="en-GB" i="1" dirty="0">
                <a:solidFill>
                  <a:prstClr val="black"/>
                </a:solidFill>
                <a:cs typeface="Calibri"/>
              </a:rPr>
              <a:t>15:30-16:00 (30min)</a:t>
            </a:r>
          </a:p>
          <a:p>
            <a:pPr lvl="1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  Sustainability &amp; SDGs mapping (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Telus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/IBM)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 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 AI-based SDG Mapping tool (TSB) -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be noted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i="1" dirty="0">
              <a:cs typeface="Calibri"/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6"/>
            </a:pPr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GB" b="1" dirty="0">
                <a:solidFill>
                  <a:prstClr val="black"/>
                </a:solidFill>
              </a:rPr>
              <a:t>Theme: AI &amp; ML Developments </a:t>
            </a:r>
            <a:r>
              <a:rPr lang="en-GB" dirty="0">
                <a:solidFill>
                  <a:prstClr val="black"/>
                </a:solidFill>
              </a:rPr>
              <a:t>					 	</a:t>
            </a:r>
            <a:r>
              <a:rPr lang="en-GB" i="1" dirty="0">
                <a:solidFill>
                  <a:prstClr val="black"/>
                </a:solidFill>
              </a:rPr>
              <a:t>16:30-16:50 (20min)</a:t>
            </a:r>
            <a:endParaRPr lang="en-GB" i="1" dirty="0">
              <a:solidFill>
                <a:srgbClr val="000000"/>
              </a:solidFill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AI &amp; ML in MENA: follow-up on developments (Du)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on Machine Learning in 5G in ITU-T (TSB)</a:t>
            </a:r>
          </a:p>
          <a:p>
            <a:pPr lvl="1"/>
            <a:endParaRPr lang="en-US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en-US" b="1" dirty="0">
                <a:solidFill>
                  <a:prstClr val="black"/>
                </a:solidFill>
              </a:rPr>
              <a:t>Theme: Quantum Networks 						</a:t>
            </a:r>
            <a:r>
              <a:rPr lang="en-US" i="1" dirty="0">
                <a:solidFill>
                  <a:prstClr val="black"/>
                </a:solidFill>
              </a:rPr>
              <a:t>16:50-17:00 (10</a:t>
            </a:r>
            <a:r>
              <a:rPr lang="en-US" i="1" dirty="0"/>
              <a:t>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Post COVID: How better prepare to face future challenges &amp; Roadmap for Quantum Network in Telecommunications (Senko)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Update on Quantum work in ITU-T (TSB) -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be noted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endParaRPr lang="en-US" sz="1600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9F185-9585-4F33-82F0-3081CDEAAED6}"/>
              </a:ext>
            </a:extLst>
          </p:cNvPr>
          <p:cNvSpPr/>
          <p:nvPr/>
        </p:nvSpPr>
        <p:spPr>
          <a:xfrm>
            <a:off x="1" y="2512313"/>
            <a:ext cx="12192000" cy="450343"/>
          </a:xfrm>
          <a:prstGeom prst="rect">
            <a:avLst/>
          </a:prstGeom>
          <a:solidFill>
            <a:srgbClr val="007DB9"/>
          </a:solidFill>
          <a:ln>
            <a:solidFill>
              <a:srgbClr val="007C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i="1" dirty="0"/>
            </a:br>
            <a:r>
              <a:rPr lang="en-US" i="1" dirty="0"/>
              <a:t>                     </a:t>
            </a:r>
            <a:r>
              <a:rPr lang="en-US" b="1" i="1" dirty="0"/>
              <a:t>  </a:t>
            </a:r>
            <a:r>
              <a:rPr lang="en-GB" b="1" i="1" dirty="0"/>
              <a:t>Coffee Break and Group Photo                                                                                                 </a:t>
            </a:r>
            <a:r>
              <a:rPr lang="en-GB" i="1" dirty="0"/>
              <a:t>16:00-16:30 (30min)</a:t>
            </a:r>
          </a:p>
          <a:p>
            <a:r>
              <a:rPr lang="en-GB" dirty="0"/>
              <a:t>5</a:t>
            </a:r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AE368A21-3D4D-78DC-CF49-EAEA857EBBC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37" r="287" b="37040"/>
          <a:stretch/>
        </p:blipFill>
        <p:spPr bwMode="auto">
          <a:xfrm>
            <a:off x="6601705" y="294449"/>
            <a:ext cx="4542399" cy="7420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7D0FC6B-DB40-7E3A-D44D-B9B9EA6295C6}"/>
              </a:ext>
            </a:extLst>
          </p:cNvPr>
          <p:cNvSpPr txBox="1"/>
          <p:nvPr/>
        </p:nvSpPr>
        <p:spPr>
          <a:xfrm>
            <a:off x="69477" y="6488668"/>
            <a:ext cx="70597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Wi-Fi: IHG ONE REWARDS Free </a:t>
            </a:r>
            <a:r>
              <a:rPr lang="en-GB" sz="1400" dirty="0" err="1"/>
              <a:t>Wi-FI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535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104" y="16824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170176" y="503878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rgbClr val="007DB9"/>
                </a:solidFill>
              </a:rPr>
              <a:t>CxO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495" y="1536779"/>
            <a:ext cx="10839240" cy="30777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/>
            <a:endParaRPr lang="en-GB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en-US" b="1" dirty="0">
                <a:solidFill>
                  <a:prstClr val="black"/>
                </a:solidFill>
              </a:rPr>
              <a:t>Theme: 5G &amp; Beyond </a:t>
            </a:r>
            <a:r>
              <a:rPr lang="en-US" dirty="0">
                <a:solidFill>
                  <a:prstClr val="black"/>
                </a:solidFill>
              </a:rPr>
              <a:t>						                 </a:t>
            </a:r>
            <a:r>
              <a:rPr lang="en-US" i="1" dirty="0">
                <a:solidFill>
                  <a:prstClr val="black"/>
                </a:solidFill>
              </a:rPr>
              <a:t>17:00-17:40 (40min)</a:t>
            </a:r>
            <a:r>
              <a:rPr lang="en-US" i="1" dirty="0">
                <a:solidFill>
                  <a:schemeClr val="bg1"/>
                </a:solidFill>
              </a:rPr>
              <a:t>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Network evolution towards Network 2030 (ZTE)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Open RAN – Interoperability and Performance Challenge (Rohde &amp; Schwarz)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Building ORAN Ecosystem in GCC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(du)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performance evaluation of 5G at 6GHz (du) </a:t>
            </a:r>
            <a:endParaRPr lang="en-US" b="1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  <a:cs typeface="Calibri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GB" b="1" dirty="0">
                <a:solidFill>
                  <a:prstClr val="black"/>
                </a:solidFill>
                <a:cs typeface="Calibri"/>
              </a:rPr>
              <a:t>Adoption of Communiqué and Closing </a:t>
            </a:r>
            <a:r>
              <a:rPr lang="en-GB" dirty="0">
                <a:solidFill>
                  <a:prstClr val="black"/>
                </a:solidFill>
                <a:cs typeface="Calibri"/>
              </a:rPr>
              <a:t> 					17:40-18:40 </a:t>
            </a:r>
            <a:r>
              <a:rPr lang="en-GB" i="1" dirty="0">
                <a:solidFill>
                  <a:prstClr val="black"/>
                </a:solidFill>
                <a:cs typeface="Calibri"/>
              </a:rPr>
              <a:t>(60min)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cs typeface="Arial" panose="020B0604020202020204" pitchFamily="34" charset="0"/>
              </a:rPr>
              <a:t>Draft Communiqué</a:t>
            </a:r>
          </a:p>
          <a:p>
            <a:endParaRPr lang="en-US" sz="1600" dirty="0"/>
          </a:p>
          <a:p>
            <a:endParaRPr lang="en-US" sz="16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2F6688-3566-4B12-AE01-CB8AFC23F380}"/>
              </a:ext>
            </a:extLst>
          </p:cNvPr>
          <p:cNvSpPr/>
          <p:nvPr/>
        </p:nvSpPr>
        <p:spPr>
          <a:xfrm>
            <a:off x="0" y="4697362"/>
            <a:ext cx="12192000" cy="250722"/>
          </a:xfrm>
          <a:prstGeom prst="rect">
            <a:avLst/>
          </a:prstGeom>
          <a:solidFill>
            <a:srgbClr val="007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	</a:t>
            </a:r>
            <a:r>
              <a:rPr lang="en-US" b="1" i="1" dirty="0"/>
              <a:t>Dinner at Karam Restaurant	</a:t>
            </a:r>
            <a:r>
              <a:rPr lang="en-US" i="1" dirty="0"/>
              <a:t>				                                19:00-21:00</a:t>
            </a:r>
            <a:endParaRPr lang="en-GB" i="1" dirty="0"/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AC96F077-6D98-811B-FEB9-BBB4AA0D807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37" r="287" b="37040"/>
          <a:stretch/>
        </p:blipFill>
        <p:spPr bwMode="auto">
          <a:xfrm>
            <a:off x="6477848" y="326847"/>
            <a:ext cx="4542399" cy="7420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53D3AE-51A9-3467-F334-06F47B14E0B1}"/>
              </a:ext>
            </a:extLst>
          </p:cNvPr>
          <p:cNvSpPr txBox="1"/>
          <p:nvPr/>
        </p:nvSpPr>
        <p:spPr>
          <a:xfrm>
            <a:off x="0" y="6531153"/>
            <a:ext cx="71852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Wi-Fi: IHG ONE REWARDS Free </a:t>
            </a:r>
            <a:r>
              <a:rPr lang="en-GB" sz="1400" dirty="0" err="1"/>
              <a:t>Wi-FI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8352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828A7C-612D-416A-899C-D414F59479D9}"/>
</file>

<file path=customXml/itemProps2.xml><?xml version="1.0" encoding="utf-8"?>
<ds:datastoreItem xmlns:ds="http://schemas.openxmlformats.org/officeDocument/2006/customXml" ds:itemID="{4B28117E-9926-4C3D-919E-4106E7304EEE}"/>
</file>

<file path=customXml/itemProps3.xml><?xml version="1.0" encoding="utf-8"?>
<ds:datastoreItem xmlns:ds="http://schemas.openxmlformats.org/officeDocument/2006/customXml" ds:itemID="{0367548F-1EF5-4741-AFA6-D22FA1DC9030}"/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425</Words>
  <Application>Microsoft Office PowerPoint</Application>
  <PresentationFormat>Widescreen</PresentationFormat>
  <Paragraphs>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Restivo, Charlyne</cp:lastModifiedBy>
  <cp:revision>123</cp:revision>
  <dcterms:created xsi:type="dcterms:W3CDTF">2017-11-30T15:43:56Z</dcterms:created>
  <dcterms:modified xsi:type="dcterms:W3CDTF">2022-12-06T07:42:46Z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